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272" r:id="rId3"/>
    <p:sldId id="274" r:id="rId4"/>
    <p:sldId id="273" r:id="rId5"/>
    <p:sldId id="259" r:id="rId6"/>
    <p:sldId id="260" r:id="rId7"/>
    <p:sldId id="261" r:id="rId8"/>
    <p:sldId id="262" r:id="rId9"/>
    <p:sldId id="263" r:id="rId10"/>
    <p:sldId id="264" r:id="rId11"/>
    <p:sldId id="271" r:id="rId12"/>
    <p:sldId id="265" r:id="rId13"/>
    <p:sldId id="267" r:id="rId14"/>
    <p:sldId id="266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011" autoAdjust="0"/>
  </p:normalViewPr>
  <p:slideViewPr>
    <p:cSldViewPr>
      <p:cViewPr varScale="1">
        <p:scale>
          <a:sx n="68" d="100"/>
          <a:sy n="68" d="100"/>
        </p:scale>
        <p:origin x="-8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BDE235-44A2-41F4-BE25-392F45B3987B}" type="datetimeFigureOut">
              <a:rPr lang="en-US" smtClean="0"/>
              <a:pPr/>
              <a:t>10/1/2017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2F17D8-9DFF-4286-B264-CE69E9BD70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2F17D8-9DFF-4286-B264-CE69E9BD70AF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1143000"/>
          </a:xfrm>
          <a:solidFill>
            <a:schemeClr val="accent3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sz="67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67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89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89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89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en-US" sz="89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89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1" name="Content Placeholder 10" descr="images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52400" y="1905000"/>
            <a:ext cx="8752114" cy="4724400"/>
          </a:xfrm>
        </p:spPr>
      </p:pic>
    </p:spTree>
  </p:cSld>
  <p:clrMapOvr>
    <a:masterClrMapping/>
  </p:clrMapOvr>
  <p:transition>
    <p:wipe/>
    <p:sndAc>
      <p:stSnd>
        <p:snd r:embed="rId2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914400"/>
            <a:ext cx="7848600" cy="132343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  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কিছু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নতুন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শব্দের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অর্থ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বাক্য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গঠন</a:t>
            </a:r>
            <a:endParaRPr lang="en-US" sz="40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4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3581400"/>
            <a:ext cx="7772400" cy="30469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সিকি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– ২৫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পয়সার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মুদ্রা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-    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নাও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নতুন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রুপোর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চকচকে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সিকি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শোন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-  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নদীর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-  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তোমার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সংগে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বেড়াবো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আমরা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  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পদ্মা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মেঘনা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,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শোণ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পাল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–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বাতাসের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সাহয্যে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চালাবার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নৌকায়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খাটানো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মোটা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কাপড়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পর্দা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</p:txBody>
      </p:sp>
      <p:pic>
        <p:nvPicPr>
          <p:cNvPr id="9" name="Picture 8" descr="Photo014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57600" y="2362200"/>
            <a:ext cx="1905000" cy="1143000"/>
          </a:xfrm>
          <a:prstGeom prst="rect">
            <a:avLst/>
          </a:prstGeom>
        </p:spPr>
      </p:pic>
      <p:pic>
        <p:nvPicPr>
          <p:cNvPr id="7" name="Picture 6" descr="Nouka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7400" y="2438400"/>
            <a:ext cx="2514600" cy="990600"/>
          </a:xfrm>
          <a:prstGeom prst="rect">
            <a:avLst/>
          </a:prstGeom>
        </p:spPr>
      </p:pic>
      <p:pic>
        <p:nvPicPr>
          <p:cNvPr id="8" name="Picture 7" descr="IMG_20170422_003155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90600" y="2360839"/>
            <a:ext cx="2133600" cy="10681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hoto034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990600"/>
            <a:ext cx="7010400" cy="4572000"/>
          </a:xfrm>
          <a:prstGeom prst="rect">
            <a:avLst/>
          </a:prstGeom>
        </p:spPr>
      </p:pic>
    </p:spTree>
  </p:cSld>
  <p:clrMapOvr>
    <a:masterClrMapping/>
  </p:clrMapOvr>
  <p:transition spd="slow">
    <p:wipe/>
    <p:sndAc>
      <p:stSnd>
        <p:snd r:embed="rId2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6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কাজঃ</a:t>
            </a:r>
            <a:endParaRPr lang="en-US" sz="6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/>
          </a:solidFill>
        </p:spPr>
        <p:txBody>
          <a:bodyPr/>
          <a:lstStyle/>
          <a:p>
            <a:pPr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#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বুদ্ধদেব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বসু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খ্রিস্টাব্দে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জন্মগ্রহণ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pPr>
              <a:buNone/>
            </a:pP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#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নৌকায়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তুলে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নেওয়ার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কানাই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মাঝিকে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দিতে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চাইল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pPr>
              <a:buNone/>
            </a:pP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#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কানাইয়ের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বোনের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pPr>
              <a:buNone/>
            </a:pP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#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মাঝির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সঙ্গে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কানাই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ছোকানু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নদীতে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বেড়াতে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চেয়েছিল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pPr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838201"/>
            <a:ext cx="7696200" cy="2739211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pPr algn="r"/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          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সবগুলো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নদী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দেখাবে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কিন্তু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!-</a:t>
            </a:r>
          </a:p>
          <a:p>
            <a:pPr algn="r"/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               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আগে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পদ্মায়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চলো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,</a:t>
            </a:r>
          </a:p>
          <a:p>
            <a:pPr algn="r"/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       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দুপুরের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রোদে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ঝলমল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জল</a:t>
            </a:r>
            <a:endParaRPr lang="en-US" sz="36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r"/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               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বয়ে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ছলোছলো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657601"/>
            <a:ext cx="7696200" cy="317009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ওটা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?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জেলের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নৌকা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? –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তাই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তো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!</a:t>
            </a:r>
          </a:p>
          <a:p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জাল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টেনে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তোলা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দায়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</a:t>
            </a:r>
          </a:p>
          <a:p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রুপোলি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নদীর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রুপোলি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ইলিশ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-</a:t>
            </a:r>
          </a:p>
          <a:p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ইশ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,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চোখে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ঝলসায়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!</a:t>
            </a:r>
          </a:p>
          <a:p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            </a:t>
            </a:r>
          </a:p>
        </p:txBody>
      </p:sp>
      <p:pic>
        <p:nvPicPr>
          <p:cNvPr id="5" name="Picture 4" descr="COUNTRY-3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8200" y="4267200"/>
            <a:ext cx="3352800" cy="2286000"/>
          </a:xfrm>
          <a:prstGeom prst="rect">
            <a:avLst/>
          </a:prstGeom>
        </p:spPr>
      </p:pic>
      <p:pic>
        <p:nvPicPr>
          <p:cNvPr id="6" name="Picture 5" descr="Boat_Sailing_up_Padma_River_Bangladesh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066800"/>
            <a:ext cx="3581400" cy="2209800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6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দলীয়ঃ</a:t>
            </a:r>
            <a:r>
              <a:rPr lang="en-US" sz="6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6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6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১। ‘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নদীর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স্বপ্ন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’ 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কবিতার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কবি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pPr>
              <a:buNone/>
            </a:pP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দুপুরের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রোদে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জল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কেমন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বয়ে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চলে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pPr>
              <a:buNone/>
            </a:pP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৩। 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পাল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pPr>
              <a:buNone/>
            </a:pP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৪।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কিশোর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কানাই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আগে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নদীতে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যেতে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চাইল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?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n-US" sz="7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72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কিশোর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কানাই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কেন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মাঝির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পায়ে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পড়তে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চাইল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pPr>
              <a:buNone/>
            </a:pP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কবি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কোথায়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মৃত্যুবরণ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pPr>
              <a:buNone/>
            </a:pP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সিকি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pPr>
              <a:buNone/>
            </a:pP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৪।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ছোকানুরের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ভাইয়ের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pPr>
              <a:buNone/>
            </a:pPr>
            <a:endParaRPr lang="en-US" sz="44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en-US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solidFill>
            <a:schemeClr val="accent3"/>
          </a:solidFill>
        </p:spPr>
        <p:txBody>
          <a:bodyPr>
            <a:normAutofit/>
          </a:bodyPr>
          <a:lstStyle/>
          <a:p>
            <a:pPr>
              <a:buNone/>
            </a:pPr>
            <a:endParaRPr lang="en-US" sz="36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১। ‘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নদীর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স্বপ্ন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’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কবিতার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কিশোর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কানাইয়ের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মতো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তোমার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কল্পনার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নৌকা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ভ্রমনের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দাও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।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838200"/>
            <a:ext cx="7543800" cy="1143000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en-US" sz="6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6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2" name="Content Placeholder 11" descr="IMG_20170423_19581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133600"/>
            <a:ext cx="7620000" cy="3559537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G_20170526_1507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685800"/>
            <a:ext cx="1981200" cy="23622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Rectangle 2"/>
          <p:cNvSpPr/>
          <p:nvPr/>
        </p:nvSpPr>
        <p:spPr>
          <a:xfrm>
            <a:off x="3429000" y="762000"/>
            <a:ext cx="240803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6000" dirty="0"/>
          </a:p>
        </p:txBody>
      </p:sp>
      <p:sp>
        <p:nvSpPr>
          <p:cNvPr id="4" name="Rectangle 3"/>
          <p:cNvSpPr/>
          <p:nvPr/>
        </p:nvSpPr>
        <p:spPr>
          <a:xfrm>
            <a:off x="152400" y="3276600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রুমানা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খাতুন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সহকারি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শিক্ষিকা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(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আই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,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সি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,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টি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) </a:t>
            </a:r>
          </a:p>
          <a:p>
            <a:pPr algn="ctr"/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আরাজী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শিং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পাড়া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উচ্চ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বিদ্যালয়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ঠাকুরগাঁও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সদর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, </a:t>
            </a:r>
          </a:p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০১৭২৩৩৮৯১০০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lum bright="1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685800"/>
            <a:ext cx="1828800" cy="2286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Rectangle 5"/>
          <p:cNvSpPr/>
          <p:nvPr/>
        </p:nvSpPr>
        <p:spPr>
          <a:xfrm>
            <a:off x="4572000" y="3429000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শ্রেণিঃ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অষ্ঠম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বাংলা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১ম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পত্র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কবিতাঃ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---- </a:t>
            </a:r>
          </a:p>
          <a:p>
            <a:pPr algn="ctr"/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সময়ঃ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৫০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মিনিট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</a:p>
          <a:p>
            <a:pPr algn="ctr"/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তারিখঃ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– ৩০/০৯/২০১৭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d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0"/>
            <a:ext cx="44196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tx2">
                <a:lumMod val="40000"/>
                <a:lumOff val="6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" name="Picture 2" descr="Nouka 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6482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2">
                <a:lumMod val="40000"/>
                <a:lumOff val="6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00200" y="609600"/>
            <a:ext cx="621356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পাঠঃ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নদীর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স্বপ্ন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srzo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71601"/>
            <a:ext cx="9144000" cy="5486400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  <a:solidFill>
            <a:schemeClr val="accent3"/>
          </a:solidFill>
        </p:spPr>
        <p:txBody>
          <a:bodyPr>
            <a:normAutofit/>
          </a:bodyPr>
          <a:lstStyle/>
          <a:p>
            <a:r>
              <a:rPr lang="en-US" sz="5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54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389120"/>
          </a:xfrm>
          <a:solidFill>
            <a:schemeClr val="accent3"/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-----</a:t>
            </a:r>
          </a:p>
          <a:p>
            <a:pPr>
              <a:buNone/>
            </a:pP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* ‘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নদীর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স্বপ্ন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’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কবিতায়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কবি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বুদ্ধদেব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বসু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সুস্পষ্ট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ধারণা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লাভ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>
              <a:buFont typeface="Arial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**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কবিতাটি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শুদ্ধ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উচ্চারণে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আবৃতি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  <a:p>
            <a:pPr>
              <a:buFont typeface="Arial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***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নতুন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শব্দের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অর্থ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Font typeface="Arial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****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কবিতাটিপাঠের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,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কল্পনাশক্তি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প্রসারে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সক্ষমতা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অর্জন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করবে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ভাই-বোনের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স্নেহ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ভালোবাসা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ধারণা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লাভ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করবে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ujitriv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143000"/>
            <a:ext cx="8001000" cy="5181600"/>
          </a:xfrm>
          <a:prstGeom prst="rect">
            <a:avLst/>
          </a:prstGeom>
        </p:spPr>
      </p:pic>
    </p:spTree>
  </p:cSld>
  <p:clrMapOvr>
    <a:masterClrMapping/>
  </p:clrMapOvr>
  <p:transition spd="slow">
    <p:dissolve/>
    <p:sndAc>
      <p:stSnd>
        <p:snd r:embed="rId2" name="explod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305800" cy="1143000"/>
          </a:xfrm>
          <a:solidFill>
            <a:schemeClr val="accent4"/>
          </a:solidFill>
        </p:spPr>
        <p:txBody>
          <a:bodyPr>
            <a:normAutofit/>
          </a:bodyPr>
          <a:lstStyle/>
          <a:p>
            <a:r>
              <a:rPr lang="en-US" sz="6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নদীর</a:t>
            </a:r>
            <a:r>
              <a:rPr lang="en-US" sz="6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স্বপ্ন</a:t>
            </a:r>
            <a:endParaRPr lang="en-US" sz="6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3124200"/>
            <a:ext cx="8153400" cy="3539430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কোথায়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চলেছ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?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এদিকে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এসো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!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      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দুটো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কথা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শোনো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দিকি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,</a:t>
            </a:r>
          </a:p>
          <a:p>
            <a:pPr algn="ctr"/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নাও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–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চকচকে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,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ছোটো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,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      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নতুন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রুপোর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সিকি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 algn="ctr"/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ছোকানুর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কাছে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দুটো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আনি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আছে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,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      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তোমায়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দিচ্ছি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তাও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,</a:t>
            </a:r>
          </a:p>
          <a:p>
            <a:pPr algn="ctr"/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আমাদের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যদি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তোমার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সংগে</a:t>
            </a:r>
            <a:endParaRPr lang="en-US" sz="28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     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নৌকায়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তুলে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নাও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33800" y="1371600"/>
            <a:ext cx="2209800" cy="8309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জন্ম</a:t>
            </a:r>
            <a:r>
              <a:rPr lang="en-US" sz="2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: ৩০ </a:t>
            </a:r>
            <a:r>
              <a:rPr lang="en-US" sz="2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নভেম্বর</a:t>
            </a:r>
            <a:r>
              <a:rPr lang="en-US" sz="2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; ১৯০৮ </a:t>
            </a:r>
            <a:r>
              <a:rPr lang="en-US" sz="2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খ্রিষ্টাব্দ</a:t>
            </a:r>
            <a:endParaRPr lang="en-US" sz="24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9200" y="2667000"/>
            <a:ext cx="1828800" cy="2677656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পেশা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প্রথমে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সাংবাদিকতা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পরে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অধ্যাপনাকে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পেশা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হিসেবে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গ্রহণ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7800" y="6019800"/>
            <a:ext cx="6781800" cy="52322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     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মৃত্যু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: ১৮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মার্চ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,  ১৯৭৪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খ্রিষ্টাব্দ,কলকাতা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77000" y="2514600"/>
            <a:ext cx="1828800" cy="2677656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উল্লেখ্যযোগ্য</a:t>
            </a:r>
            <a:r>
              <a:rPr lang="en-US" sz="2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গ্রন্থ</a:t>
            </a:r>
            <a:r>
              <a:rPr lang="en-US" sz="2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:  </a:t>
            </a:r>
            <a:r>
              <a:rPr lang="en-US" sz="2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মর্মবাণী</a:t>
            </a:r>
            <a:r>
              <a:rPr lang="en-US" sz="2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, </a:t>
            </a:r>
            <a:r>
              <a:rPr lang="en-US" sz="2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পৃথিবীর</a:t>
            </a:r>
            <a:r>
              <a:rPr lang="en-US" sz="2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পথে</a:t>
            </a:r>
            <a:r>
              <a:rPr lang="en-US" sz="2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,</a:t>
            </a:r>
            <a:r>
              <a:rPr lang="en-US" sz="2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রাতভর</a:t>
            </a:r>
            <a:r>
              <a:rPr lang="en-US" sz="2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বৃষ্টি</a:t>
            </a:r>
            <a:r>
              <a:rPr lang="en-US" sz="2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শ্রেষ্ঠগল্প</a:t>
            </a:r>
            <a:r>
              <a:rPr lang="en-US" sz="2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, </a:t>
            </a:r>
            <a:r>
              <a:rPr lang="en-US" sz="2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শ্রেষ্ঠ</a:t>
            </a:r>
            <a:r>
              <a:rPr lang="en-US" sz="2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কবিতা</a:t>
            </a:r>
            <a:r>
              <a:rPr lang="en-US" sz="2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,</a:t>
            </a:r>
            <a:r>
              <a:rPr lang="en-US" sz="2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সব</a:t>
            </a:r>
            <a:r>
              <a:rPr lang="en-US" sz="2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পেয়েছির</a:t>
            </a:r>
            <a:r>
              <a:rPr lang="en-US" sz="2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দেশে</a:t>
            </a:r>
            <a:r>
              <a:rPr lang="en-US" sz="2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,  </a:t>
            </a:r>
            <a:r>
              <a:rPr lang="en-US" sz="2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প্রভৃতি</a:t>
            </a:r>
            <a:r>
              <a:rPr lang="en-US" sz="2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</p:txBody>
      </p:sp>
      <p:sp>
        <p:nvSpPr>
          <p:cNvPr id="10" name="TextBox 9"/>
          <p:cNvSpPr txBox="1"/>
          <p:nvPr/>
        </p:nvSpPr>
        <p:spPr>
          <a:xfrm rot="10800000" flipV="1">
            <a:off x="3429000" y="4456136"/>
            <a:ext cx="2819400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বুদ্ধদেব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বসু</a:t>
            </a:r>
            <a:endParaRPr lang="en-US" sz="36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95400" y="1524000"/>
            <a:ext cx="2133600" cy="83099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পিতা</a:t>
            </a:r>
            <a:r>
              <a:rPr lang="en-US" sz="2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en-US" sz="2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ভূদেবচন্দ্র</a:t>
            </a:r>
            <a:r>
              <a:rPr lang="en-US" sz="2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বসু</a:t>
            </a:r>
            <a:endParaRPr lang="en-US" sz="24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মাতা</a:t>
            </a:r>
            <a:r>
              <a:rPr lang="en-US" sz="2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en-US" sz="2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বিনয়</a:t>
            </a:r>
            <a:r>
              <a:rPr lang="en-US" sz="2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কুমারী</a:t>
            </a:r>
            <a:endParaRPr lang="en-US" sz="24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05600" y="1524000"/>
            <a:ext cx="1447800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কুমিল্লায়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,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90800" y="609600"/>
            <a:ext cx="4343400" cy="52322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          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কবি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-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2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47800" y="5486400"/>
            <a:ext cx="6858000" cy="46166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    </a:t>
            </a:r>
            <a:r>
              <a:rPr lang="en-US" sz="2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সাহিত্য</a:t>
            </a:r>
            <a:r>
              <a:rPr lang="en-US" sz="2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একাডেমি</a:t>
            </a:r>
            <a:r>
              <a:rPr lang="en-US" sz="2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পুরস্কার</a:t>
            </a:r>
            <a:r>
              <a:rPr lang="en-US" sz="2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, </a:t>
            </a:r>
            <a:r>
              <a:rPr lang="en-US" sz="2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পদ্মভূষণ</a:t>
            </a:r>
            <a:r>
              <a:rPr lang="en-US" sz="2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উপাধি</a:t>
            </a:r>
            <a:r>
              <a:rPr lang="en-US" sz="2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, ও </a:t>
            </a:r>
            <a:r>
              <a:rPr lang="en-US" sz="2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রবীন্দ্র</a:t>
            </a:r>
            <a:r>
              <a:rPr lang="en-US" sz="2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পুরস্কার</a:t>
            </a:r>
            <a:r>
              <a:rPr lang="en-US" sz="2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4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6" name="Picture 15" descr="7y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800" y="2362200"/>
            <a:ext cx="1876425" cy="2057401"/>
          </a:xfrm>
          <a:prstGeom prst="ellipse">
            <a:avLst/>
          </a:prstGeom>
        </p:spPr>
      </p:pic>
      <p:sp>
        <p:nvSpPr>
          <p:cNvPr id="12" name="Right Arrow 11"/>
          <p:cNvSpPr/>
          <p:nvPr/>
        </p:nvSpPr>
        <p:spPr>
          <a:xfrm flipV="1">
            <a:off x="5943600" y="1752600"/>
            <a:ext cx="7620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7" grpId="0" animBg="1"/>
      <p:bldP spid="10" grpId="0" animBg="1"/>
      <p:bldP spid="11" grpId="0" animBg="1"/>
      <p:bldP spid="13" grpId="0" animBg="1"/>
      <p:bldP spid="15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52600"/>
            <a:ext cx="8229600" cy="914400"/>
          </a:xfrm>
          <a:solidFill>
            <a:schemeClr val="accent4"/>
          </a:solidFill>
        </p:spPr>
        <p:txBody>
          <a:bodyPr>
            <a:normAutofit fontScale="90000"/>
          </a:bodyPr>
          <a:lstStyle/>
          <a:p>
            <a:r>
              <a:rPr lang="en-US" sz="6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আদর্শ</a:t>
            </a:r>
            <a:r>
              <a:rPr lang="en-US" sz="6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6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:    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কর্তৃক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en-US" sz="3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4648200"/>
            <a:ext cx="7924800" cy="1015663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6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সরব</a:t>
            </a:r>
            <a:r>
              <a:rPr lang="en-US" sz="6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6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:  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শিক্ষার্থী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কর্তৃক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)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976</TotalTime>
  <Words>464</Words>
  <Application>Microsoft Office PowerPoint</Application>
  <PresentationFormat>On-screen Show (4:3)</PresentationFormat>
  <Paragraphs>76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Flow</vt:lpstr>
      <vt:lpstr>  স্বাগতম </vt:lpstr>
      <vt:lpstr>Slide 2</vt:lpstr>
      <vt:lpstr>Slide 3</vt:lpstr>
      <vt:lpstr>Slide 4</vt:lpstr>
      <vt:lpstr>শিখনফল</vt:lpstr>
      <vt:lpstr>Slide 6</vt:lpstr>
      <vt:lpstr>নদীর স্বপ্ন</vt:lpstr>
      <vt:lpstr>Slide 8</vt:lpstr>
      <vt:lpstr>আদর্শ পাঠ:    (শিক্ষক কর্তৃক)</vt:lpstr>
      <vt:lpstr>Slide 10</vt:lpstr>
      <vt:lpstr>Slide 11</vt:lpstr>
      <vt:lpstr> একক কাজঃ</vt:lpstr>
      <vt:lpstr>Slide 13</vt:lpstr>
      <vt:lpstr>   দলীয়ঃ কাজ </vt:lpstr>
      <vt:lpstr>মূল্যায়ন</vt:lpstr>
      <vt:lpstr>বাড়ির: কাজ</vt:lpstr>
      <vt:lpstr>ধন্যবাদ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স্বাগতম  </dc:title>
  <dc:creator>AS</dc:creator>
  <cp:lastModifiedBy>GGH</cp:lastModifiedBy>
  <cp:revision>193</cp:revision>
  <dcterms:created xsi:type="dcterms:W3CDTF">2006-08-16T00:00:00Z</dcterms:created>
  <dcterms:modified xsi:type="dcterms:W3CDTF">2017-10-01T05:15:59Z</dcterms:modified>
</cp:coreProperties>
</file>